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57" r:id="rId3"/>
    <p:sldId id="258" r:id="rId4"/>
    <p:sldId id="262" r:id="rId5"/>
    <p:sldId id="263" r:id="rId6"/>
    <p:sldId id="261" r:id="rId7"/>
    <p:sldId id="264" r:id="rId8"/>
    <p:sldId id="265" r:id="rId9"/>
    <p:sldId id="267" r:id="rId10"/>
    <p:sldId id="266"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3" autoAdjust="0"/>
    <p:restoredTop sz="94660"/>
  </p:normalViewPr>
  <p:slideViewPr>
    <p:cSldViewPr>
      <p:cViewPr varScale="1">
        <p:scale>
          <a:sx n="86" d="100"/>
          <a:sy n="86" d="100"/>
        </p:scale>
        <p:origin x="-84" y="-4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7285542D-A0A1-4436-9ADB-2560BCD3ED60}" type="datetimeFigureOut">
              <a:rPr lang="en-US" smtClean="0"/>
              <a:pPr/>
              <a:t>5/24/2010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88F59C1-A68C-49C6-8E2D-162FE9AE2D35}"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88F59C1-A68C-49C6-8E2D-162FE9AE2D35}" type="slidenum">
              <a:rPr lang="en-US" smtClean="0"/>
              <a:pPr/>
              <a:t>‹#›</a:t>
            </a:fld>
            <a:endParaRPr lang="en-US"/>
          </a:p>
        </p:txBody>
      </p:sp>
    </p:spTree>
  </p:cSld>
  <p:clrMapOvr>
    <a:masterClrMapping/>
  </p:clrMapOvr>
  <p:transition>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88F59C1-A68C-49C6-8E2D-162FE9AE2D35}" type="slidenum">
              <a:rPr lang="en-US" smtClean="0"/>
              <a:pPr/>
              <a:t>‹#›</a:t>
            </a:fld>
            <a:endParaRPr lang="en-US"/>
          </a:p>
        </p:txBody>
      </p:sp>
    </p:spTree>
  </p:cSld>
  <p:clrMapOvr>
    <a:masterClrMapping/>
  </p:clrMapOvr>
  <p:transition>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88F59C1-A68C-49C6-8E2D-162FE9AE2D35}" type="slidenum">
              <a:rPr lang="en-US" smtClean="0"/>
              <a:pPr/>
              <a:t>‹#›</a:t>
            </a:fld>
            <a:endParaRPr lang="en-US"/>
          </a:p>
        </p:txBody>
      </p:sp>
    </p:spTree>
  </p:cSld>
  <p:clrMapOvr>
    <a:masterClrMapping/>
  </p:clrMapOvr>
  <p:transition>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7285542D-A0A1-4436-9ADB-2560BCD3ED60}" type="datetimeFigureOut">
              <a:rPr lang="en-US" smtClean="0"/>
              <a:pPr/>
              <a:t>5/24/2010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88F59C1-A68C-49C6-8E2D-162FE9AE2D35}"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188F59C1-A68C-49C6-8E2D-162FE9AE2D35}"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88F59C1-A68C-49C6-8E2D-162FE9AE2D35}" type="slidenum">
              <a:rPr lang="en-US" smtClean="0"/>
              <a:pPr/>
              <a:t>‹#›</a:t>
            </a:fld>
            <a:endParaRPr lang="en-US"/>
          </a:p>
        </p:txBody>
      </p:sp>
    </p:spTree>
  </p:cSld>
  <p:clrMapOvr>
    <a:masterClrMapping/>
  </p:clrMapOvr>
  <p:transition>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88F59C1-A68C-49C6-8E2D-162FE9AE2D35}"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285542D-A0A1-4436-9ADB-2560BCD3ED60}" type="datetimeFigureOut">
              <a:rPr lang="en-US" smtClean="0"/>
              <a:pPr/>
              <a:t>5/24/2010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88F59C1-A68C-49C6-8E2D-162FE9AE2D35}" type="slidenum">
              <a:rPr lang="en-US" smtClean="0"/>
              <a:pPr/>
              <a:t>‹#›</a:t>
            </a:fld>
            <a:endParaRPr lang="en-US"/>
          </a:p>
        </p:txBody>
      </p:sp>
    </p:spTree>
  </p:cSld>
  <p:clrMapOvr>
    <a:masterClrMapping/>
  </p:clrMapOvr>
  <p:transition>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7285542D-A0A1-4436-9ADB-2560BCD3ED60}" type="datetimeFigureOut">
              <a:rPr lang="en-US" smtClean="0"/>
              <a:pPr/>
              <a:t>5/24/2010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88F59C1-A68C-49C6-8E2D-162FE9AE2D35}"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7285542D-A0A1-4436-9ADB-2560BCD3ED60}" type="datetimeFigureOut">
              <a:rPr lang="en-US" smtClean="0"/>
              <a:pPr/>
              <a:t>5/24/2010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88F59C1-A68C-49C6-8E2D-162FE9AE2D35}"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285542D-A0A1-4436-9ADB-2560BCD3ED60}" type="datetimeFigureOut">
              <a:rPr lang="en-US" smtClean="0"/>
              <a:pPr/>
              <a:t>5/24/2010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88F59C1-A68C-49C6-8E2D-162FE9AE2D35}"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ransition>
    <p:push dir="u"/>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91000" y="381000"/>
            <a:ext cx="4343400" cy="4114800"/>
          </a:xfrm>
        </p:spPr>
        <p:txBody>
          <a:bodyPr>
            <a:normAutofit/>
          </a:bodyPr>
          <a:lstStyle/>
          <a:p>
            <a:pPr algn="ctr"/>
            <a:r>
              <a:rPr lang="en-US" dirty="0" smtClean="0"/>
              <a:t>TEX</a:t>
            </a:r>
            <a:br>
              <a:rPr lang="en-US" dirty="0" smtClean="0"/>
            </a:br>
            <a:r>
              <a:rPr lang="en-US" sz="3600" dirty="0" smtClean="0">
                <a:solidFill>
                  <a:schemeClr val="bg1"/>
                </a:solidFill>
              </a:rPr>
              <a:t>By S.E. Hinton</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a:xfrm>
            <a:off x="4800600" y="5867400"/>
            <a:ext cx="3352800" cy="914400"/>
          </a:xfrm>
        </p:spPr>
        <p:txBody>
          <a:bodyPr>
            <a:normAutofit fontScale="92500"/>
          </a:bodyPr>
          <a:lstStyle/>
          <a:p>
            <a:pPr algn="ctr"/>
            <a:r>
              <a:rPr lang="en-US" dirty="0" smtClean="0"/>
              <a:t>Jake Champagne</a:t>
            </a:r>
            <a:endParaRPr lang="en-US" dirty="0"/>
          </a:p>
        </p:txBody>
      </p:sp>
      <p:pic>
        <p:nvPicPr>
          <p:cNvPr id="4" name="Picture 3" descr="Tex.jpg"/>
          <p:cNvPicPr>
            <a:picLocks noChangeAspect="1"/>
          </p:cNvPicPr>
          <p:nvPr/>
        </p:nvPicPr>
        <p:blipFill>
          <a:blip r:embed="rId2" cstate="print"/>
          <a:stretch>
            <a:fillRect/>
          </a:stretch>
        </p:blipFill>
        <p:spPr>
          <a:xfrm>
            <a:off x="0" y="0"/>
            <a:ext cx="4038600" cy="6858000"/>
          </a:xfrm>
          <a:prstGeom prst="rect">
            <a:avLst/>
          </a:prstGeom>
        </p:spPr>
      </p:pic>
    </p:spTree>
  </p:cSld>
  <p:clrMapOvr>
    <a:masterClrMapping/>
  </p:clrMapOvr>
  <p:transition>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r>
              <a:rPr lang="en-US" dirty="0" err="1" smtClean="0"/>
              <a:t>Recomendation</a:t>
            </a:r>
            <a:endParaRPr lang="en-US" dirty="0"/>
          </a:p>
        </p:txBody>
      </p:sp>
      <p:sp>
        <p:nvSpPr>
          <p:cNvPr id="5" name="Text Placeholder 4"/>
          <p:cNvSpPr>
            <a:spLocks noGrp="1"/>
          </p:cNvSpPr>
          <p:nvPr>
            <p:ph idx="1"/>
          </p:nvPr>
        </p:nvSpPr>
        <p:spPr/>
        <p:txBody>
          <a:bodyPr/>
          <a:lstStyle/>
          <a:p>
            <a:pPr>
              <a:buNone/>
            </a:pPr>
            <a:r>
              <a:rPr lang="en-US" dirty="0" smtClean="0"/>
              <a:t>I would recommend this book to read</a:t>
            </a:r>
          </a:p>
          <a:p>
            <a:r>
              <a:rPr lang="en-US" dirty="0" smtClean="0"/>
              <a:t>It was easy to read-no big vocabulary</a:t>
            </a:r>
          </a:p>
          <a:p>
            <a:r>
              <a:rPr lang="en-US" dirty="0" smtClean="0"/>
              <a:t>Demonstrates a different way of growing other than a life in Mt. Lebanon</a:t>
            </a:r>
          </a:p>
          <a:p>
            <a:r>
              <a:rPr lang="en-US" dirty="0" smtClean="0"/>
              <a:t>The book has a good plot and setting combination</a:t>
            </a:r>
          </a:p>
          <a:p>
            <a:r>
              <a:rPr lang="en-US" dirty="0" smtClean="0"/>
              <a:t>Very well written</a:t>
            </a:r>
          </a:p>
          <a:p>
            <a:r>
              <a:rPr lang="en-US" dirty="0" smtClean="0"/>
              <a:t>Interesting events happen with every turn of the page</a:t>
            </a:r>
            <a:endParaRPr lang="en-US" dirty="0" smtClean="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a:t>
            </a:r>
            <a:endParaRPr lang="en-US" dirty="0"/>
          </a:p>
        </p:txBody>
      </p:sp>
      <p:sp>
        <p:nvSpPr>
          <p:cNvPr id="3" name="Content Placeholder 2"/>
          <p:cNvSpPr>
            <a:spLocks noGrp="1"/>
          </p:cNvSpPr>
          <p:nvPr>
            <p:ph idx="1"/>
          </p:nvPr>
        </p:nvSpPr>
        <p:spPr/>
        <p:txBody>
          <a:bodyPr/>
          <a:lstStyle/>
          <a:p>
            <a:pPr>
              <a:buNone/>
            </a:pPr>
            <a:r>
              <a:rPr lang="en-US" dirty="0" smtClean="0"/>
              <a:t>	This book taught me to live the life that you, yourself wants to live. Don’t let something small or big stop you from your dream. Hard problems will end up working out and you will be successful with your dream and life goal.</a:t>
            </a:r>
            <a:endParaRPr lang="en-US" dirty="0"/>
          </a:p>
        </p:txBody>
      </p:sp>
    </p:spTree>
  </p:cSld>
  <p:clrMapOvr>
    <a:masterClrMapping/>
  </p:clrMapOvr>
  <p:transition>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book was chosen:</a:t>
            </a:r>
            <a:endParaRPr lang="en-US" dirty="0"/>
          </a:p>
        </p:txBody>
      </p:sp>
      <p:sp>
        <p:nvSpPr>
          <p:cNvPr id="3" name="Content Placeholder 2"/>
          <p:cNvSpPr>
            <a:spLocks noGrp="1"/>
          </p:cNvSpPr>
          <p:nvPr>
            <p:ph idx="1"/>
          </p:nvPr>
        </p:nvSpPr>
        <p:spPr/>
        <p:txBody>
          <a:bodyPr/>
          <a:lstStyle/>
          <a:p>
            <a:r>
              <a:rPr lang="en-US" dirty="0" smtClean="0"/>
              <a:t>I had read and heard of a couple other books by S.E. Hinton and they were a good read.</a:t>
            </a:r>
          </a:p>
          <a:p>
            <a:r>
              <a:rPr lang="en-US" dirty="0" smtClean="0"/>
              <a:t>A couple of other friends read the book for previous outside reading book projects told me about it.</a:t>
            </a:r>
          </a:p>
          <a:p>
            <a:r>
              <a:rPr lang="en-US" dirty="0" smtClean="0"/>
              <a:t>The back cover intrigued me and drew my attention quite well.</a:t>
            </a:r>
          </a:p>
          <a:p>
            <a:endParaRPr lang="en-US" dirty="0" smtClean="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Favorite Part</a:t>
            </a:r>
            <a:endParaRPr lang="en-US" dirty="0"/>
          </a:p>
        </p:txBody>
      </p:sp>
      <p:sp>
        <p:nvSpPr>
          <p:cNvPr id="5" name="Content Placeholder 4"/>
          <p:cNvSpPr>
            <a:spLocks noGrp="1"/>
          </p:cNvSpPr>
          <p:nvPr>
            <p:ph idx="1"/>
          </p:nvPr>
        </p:nvSpPr>
        <p:spPr/>
        <p:txBody>
          <a:bodyPr>
            <a:normAutofit fontScale="77500" lnSpcReduction="20000"/>
          </a:bodyPr>
          <a:lstStyle/>
          <a:p>
            <a:pPr>
              <a:buNone/>
            </a:pPr>
            <a:r>
              <a:rPr lang="en-US" dirty="0" smtClean="0"/>
              <a:t>	Tex </a:t>
            </a:r>
            <a:r>
              <a:rPr lang="en-US" dirty="0" smtClean="0"/>
              <a:t>is driving with Mason back home from the city, Tex stops and picks up a hitchhiker. What they did not know was that this hitchhiker killed 2 people and is trying to get out of the state. He holds them at gunpoint. A cop is trailing behind them unaware of what is happening. Tex is brave and flips the car over so they could get away from this crazy person</a:t>
            </a:r>
            <a:r>
              <a:rPr lang="en-US" dirty="0" smtClean="0"/>
              <a:t>.</a:t>
            </a:r>
          </a:p>
          <a:p>
            <a:pPr>
              <a:buNone/>
            </a:pPr>
            <a:endParaRPr lang="en-US" dirty="0" smtClean="0"/>
          </a:p>
          <a:p>
            <a:pPr>
              <a:buNone/>
            </a:pPr>
            <a:r>
              <a:rPr lang="en-US" dirty="0" smtClean="0"/>
              <a:t>	</a:t>
            </a:r>
            <a:r>
              <a:rPr lang="en-US" dirty="0" smtClean="0"/>
              <a:t>It is my favorite part because it is filled with suspense and mystery. You want to keep reading the book at this point and find out what happens next. It is a very intriguing part and zany at some points of the scene.</a:t>
            </a:r>
            <a:endParaRPr lang="en-US" dirty="0" smtClean="0"/>
          </a:p>
        </p:txBody>
      </p:sp>
    </p:spTree>
  </p:cSld>
  <p:clrMapOvr>
    <a:masterClrMapping/>
  </p:clrMapOvr>
  <p:transition>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and Explanation</a:t>
            </a:r>
            <a:endParaRPr lang="en-US" dirty="0"/>
          </a:p>
        </p:txBody>
      </p:sp>
      <p:sp>
        <p:nvSpPr>
          <p:cNvPr id="3" name="Content Placeholder 2"/>
          <p:cNvSpPr>
            <a:spLocks noGrp="1"/>
          </p:cNvSpPr>
          <p:nvPr>
            <p:ph sz="half" idx="1"/>
          </p:nvPr>
        </p:nvSpPr>
        <p:spPr/>
        <p:txBody>
          <a:bodyPr/>
          <a:lstStyle/>
          <a:p>
            <a:r>
              <a:rPr lang="en-US" dirty="0" smtClean="0"/>
              <a:t>“‘I think it’d be nice if you kept on going to the state line,’ the hitchhiker repeated, and when I glanced over at him, I saw he had a gun pointed at Mason’s ribs”(114).</a:t>
            </a:r>
            <a:endParaRPr lang="en-US" dirty="0"/>
          </a:p>
        </p:txBody>
      </p:sp>
      <p:sp>
        <p:nvSpPr>
          <p:cNvPr id="4" name="Content Placeholder 3"/>
          <p:cNvSpPr>
            <a:spLocks noGrp="1"/>
          </p:cNvSpPr>
          <p:nvPr>
            <p:ph sz="half" idx="2"/>
          </p:nvPr>
        </p:nvSpPr>
        <p:spPr/>
        <p:txBody>
          <a:bodyPr/>
          <a:lstStyle/>
          <a:p>
            <a:r>
              <a:rPr lang="en-US" dirty="0" smtClean="0"/>
              <a:t>The hitchhiker, after taking the lives of two people is looking to get out of Oklahoma. He is a psychotic person and is willing to kill again. Where Tex lives is a before the state line.</a:t>
            </a:r>
            <a:endParaRPr lang="en-US" dirty="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 </a:t>
            </a:r>
            <a:r>
              <a:rPr lang="en-US" dirty="0" smtClean="0"/>
              <a:t>2 and Explanation</a:t>
            </a:r>
            <a:endParaRPr lang="en-US" dirty="0"/>
          </a:p>
        </p:txBody>
      </p:sp>
      <p:sp>
        <p:nvSpPr>
          <p:cNvPr id="3" name="Content Placeholder 2"/>
          <p:cNvSpPr>
            <a:spLocks noGrp="1"/>
          </p:cNvSpPr>
          <p:nvPr>
            <p:ph sz="half" idx="1"/>
          </p:nvPr>
        </p:nvSpPr>
        <p:spPr/>
        <p:txBody>
          <a:bodyPr/>
          <a:lstStyle/>
          <a:p>
            <a:r>
              <a:rPr lang="en-US" dirty="0" smtClean="0"/>
              <a:t>“… you could see the hitchhiker laying there on the brown grass, not four feet away. There was a red stain on his Levi shirt and a bigger stain spread on the grass under him” (121).</a:t>
            </a:r>
            <a:endParaRPr lang="en-US" dirty="0"/>
          </a:p>
        </p:txBody>
      </p:sp>
      <p:sp>
        <p:nvSpPr>
          <p:cNvPr id="4" name="Content Placeholder 3"/>
          <p:cNvSpPr>
            <a:spLocks noGrp="1"/>
          </p:cNvSpPr>
          <p:nvPr>
            <p:ph sz="half" idx="2"/>
          </p:nvPr>
        </p:nvSpPr>
        <p:spPr/>
        <p:txBody>
          <a:bodyPr/>
          <a:lstStyle/>
          <a:p>
            <a:r>
              <a:rPr lang="en-US" dirty="0" smtClean="0"/>
              <a:t>After rolling the car over, the hitchhiker gets out and opens fire on the cops. He is shot and killed. Tex looks over the now-dead person that was holding them at gunpoint just a few moments ago.</a:t>
            </a:r>
            <a:endParaRPr lang="en-US" dirty="0"/>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to Culture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Horse rider- Pop loves horses</a:t>
            </a:r>
            <a:endParaRPr lang="en-US" dirty="0" smtClean="0"/>
          </a:p>
          <a:p>
            <a:r>
              <a:rPr lang="en-US" dirty="0" smtClean="0"/>
              <a:t>Tex getting into trouble- Pop was in jail once and he wasn’t taught to do the right things.</a:t>
            </a:r>
          </a:p>
          <a:p>
            <a:r>
              <a:rPr lang="en-US" dirty="0" smtClean="0"/>
              <a:t>Daring-doesn’t care what happens. Jumps over creek</a:t>
            </a:r>
          </a:p>
          <a:p>
            <a:r>
              <a:rPr lang="en-US" dirty="0" smtClean="0"/>
              <a:t>Alcohol, Smoking-People around him let him do these things</a:t>
            </a:r>
          </a:p>
          <a:p>
            <a:r>
              <a:rPr lang="en-US" dirty="0" smtClean="0"/>
              <a:t>Defensive- Stands up for himself, friends or family</a:t>
            </a:r>
          </a:p>
          <a:p>
            <a:r>
              <a:rPr lang="en-US" dirty="0" smtClean="0"/>
              <a:t>Tries not to back down- Cole scares him</a:t>
            </a:r>
          </a:p>
          <a:p>
            <a:r>
              <a:rPr lang="en-US" dirty="0" smtClean="0"/>
              <a:t>Makes boring things fun- Popping the typewriter caps during tests.</a:t>
            </a:r>
            <a:endParaRPr lang="en-US" dirty="0" smtClean="0"/>
          </a:p>
        </p:txBody>
      </p:sp>
    </p:spTree>
  </p:cSld>
  <p:clrMapOvr>
    <a:masterClrMapping/>
  </p:clrMapOvr>
  <p:transition>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to Identity</a:t>
            </a:r>
            <a:endParaRPr lang="en-US" dirty="0"/>
          </a:p>
        </p:txBody>
      </p:sp>
      <p:sp>
        <p:nvSpPr>
          <p:cNvPr id="3" name="Content Placeholder 2"/>
          <p:cNvSpPr>
            <a:spLocks noGrp="1"/>
          </p:cNvSpPr>
          <p:nvPr>
            <p:ph idx="1"/>
          </p:nvPr>
        </p:nvSpPr>
        <p:spPr/>
        <p:txBody>
          <a:bodyPr/>
          <a:lstStyle/>
          <a:p>
            <a:r>
              <a:rPr lang="en-US" dirty="0" smtClean="0"/>
              <a:t>Outgoing- Not so depressed with life</a:t>
            </a:r>
          </a:p>
          <a:p>
            <a:r>
              <a:rPr lang="en-US" dirty="0" smtClean="0"/>
              <a:t>Daring- People may think he looks scared or timid</a:t>
            </a:r>
            <a:endParaRPr lang="en-US" dirty="0"/>
          </a:p>
          <a:p>
            <a:r>
              <a:rPr lang="en-US" dirty="0" smtClean="0"/>
              <a:t>Horse lover- not the typical guy you would see taking care of horses so well and kindly.</a:t>
            </a:r>
          </a:p>
          <a:p>
            <a:r>
              <a:rPr lang="en-US" dirty="0" smtClean="0"/>
              <a:t>Short temper- Won’t take too many things to make him mad before throwing a fist at someone.</a:t>
            </a:r>
            <a:endParaRPr lang="en-US" dirty="0" smtClean="0"/>
          </a:p>
          <a:p>
            <a:endParaRPr lang="en-US" dirty="0" smtClean="0"/>
          </a:p>
        </p:txBody>
      </p:sp>
    </p:spTree>
  </p:cSld>
  <p:clrMapOvr>
    <a:masterClrMapping/>
  </p:clrMapOvr>
  <p:transition>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to Values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Negrito</a:t>
            </a:r>
            <a:r>
              <a:rPr lang="en-US" dirty="0" smtClean="0"/>
              <a:t>- wanted him back so bad but just couldn’t get him</a:t>
            </a:r>
          </a:p>
          <a:p>
            <a:r>
              <a:rPr lang="en-US" dirty="0" smtClean="0"/>
              <a:t>Pop- He would love for Pop to come back home because he thinks it will solve problems</a:t>
            </a:r>
          </a:p>
          <a:p>
            <a:r>
              <a:rPr lang="en-US" dirty="0" smtClean="0"/>
              <a:t>Mason staying- He doesn’t think that he could live alone if Mason goes of to college</a:t>
            </a:r>
          </a:p>
          <a:p>
            <a:r>
              <a:rPr lang="en-US" dirty="0" smtClean="0"/>
              <a:t>Keeping things together- He wants life to be normal and how it used to be</a:t>
            </a:r>
          </a:p>
          <a:p>
            <a:r>
              <a:rPr lang="en-US" dirty="0" smtClean="0"/>
              <a:t>Friends- Wants to keep Johnny and Jamie in his life.</a:t>
            </a:r>
            <a:endParaRPr lang="en-US" dirty="0"/>
          </a:p>
        </p:txBody>
      </p:sp>
    </p:spTree>
  </p:cSld>
  <p:clrMapOvr>
    <a:masterClrMapping/>
  </p:clrMapOvr>
  <p:transition>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Stay, Some Go</a:t>
            </a:r>
            <a:endParaRPr lang="en-US" dirty="0"/>
          </a:p>
        </p:txBody>
      </p:sp>
      <p:sp>
        <p:nvSpPr>
          <p:cNvPr id="4" name="Text Placeholder 3"/>
          <p:cNvSpPr>
            <a:spLocks noGrp="1"/>
          </p:cNvSpPr>
          <p:nvPr>
            <p:ph type="body" idx="1"/>
          </p:nvPr>
        </p:nvSpPr>
        <p:spPr/>
        <p:txBody>
          <a:bodyPr/>
          <a:lstStyle/>
          <a:p>
            <a:r>
              <a:rPr lang="en-US" dirty="0" smtClean="0"/>
              <a:t>Staying</a:t>
            </a:r>
            <a:endParaRPr lang="en-US" dirty="0"/>
          </a:p>
        </p:txBody>
      </p:sp>
      <p:sp>
        <p:nvSpPr>
          <p:cNvPr id="6" name="Text Placeholder 5"/>
          <p:cNvSpPr>
            <a:spLocks noGrp="1"/>
          </p:cNvSpPr>
          <p:nvPr>
            <p:ph type="body" sz="half" idx="3"/>
          </p:nvPr>
        </p:nvSpPr>
        <p:spPr/>
        <p:txBody>
          <a:bodyPr/>
          <a:lstStyle/>
          <a:p>
            <a:r>
              <a:rPr lang="en-US" dirty="0" smtClean="0"/>
              <a:t>going</a:t>
            </a:r>
            <a:endParaRPr lang="en-US" dirty="0"/>
          </a:p>
        </p:txBody>
      </p:sp>
      <p:sp>
        <p:nvSpPr>
          <p:cNvPr id="5" name="Content Placeholder 4"/>
          <p:cNvSpPr>
            <a:spLocks noGrp="1"/>
          </p:cNvSpPr>
          <p:nvPr>
            <p:ph sz="quarter" idx="2"/>
          </p:nvPr>
        </p:nvSpPr>
        <p:spPr/>
        <p:txBody>
          <a:bodyPr/>
          <a:lstStyle/>
          <a:p>
            <a:r>
              <a:rPr lang="en-US" dirty="0" smtClean="0"/>
              <a:t>Fortune Teller- At the county fair, there is a fortune teller who tells the people if they are staying or going</a:t>
            </a:r>
          </a:p>
          <a:p>
            <a:r>
              <a:rPr lang="en-US" dirty="0" smtClean="0"/>
              <a:t>Mason- Wanted to go to college, decides to stay home with Tex</a:t>
            </a:r>
          </a:p>
          <a:p>
            <a:r>
              <a:rPr lang="en-US" dirty="0" smtClean="0"/>
              <a:t>Tex- Stays with his family in Tulsa</a:t>
            </a:r>
          </a:p>
          <a:p>
            <a:endParaRPr lang="en-US" dirty="0"/>
          </a:p>
        </p:txBody>
      </p:sp>
      <p:sp>
        <p:nvSpPr>
          <p:cNvPr id="7" name="Content Placeholder 6"/>
          <p:cNvSpPr>
            <a:spLocks noGrp="1"/>
          </p:cNvSpPr>
          <p:nvPr>
            <p:ph sz="quarter" idx="4"/>
          </p:nvPr>
        </p:nvSpPr>
        <p:spPr/>
        <p:txBody>
          <a:bodyPr>
            <a:normAutofit lnSpcReduction="10000"/>
          </a:bodyPr>
          <a:lstStyle/>
          <a:p>
            <a:r>
              <a:rPr lang="en-US" dirty="0" smtClean="0"/>
              <a:t>Fortune Teller- </a:t>
            </a:r>
            <a:r>
              <a:rPr lang="en-US" dirty="0" smtClean="0"/>
              <a:t>At the county fair, there is a fortune teller who tells the people if they are staying or going</a:t>
            </a:r>
            <a:endParaRPr lang="en-US" dirty="0" smtClean="0"/>
          </a:p>
          <a:p>
            <a:r>
              <a:rPr lang="en-US" dirty="0" smtClean="0"/>
              <a:t>Pop- Leaves for months at a time</a:t>
            </a:r>
          </a:p>
          <a:p>
            <a:r>
              <a:rPr lang="en-US" dirty="0" smtClean="0"/>
              <a:t>Mom- died of Pneumonia</a:t>
            </a:r>
          </a:p>
          <a:p>
            <a:r>
              <a:rPr lang="en-US" dirty="0" err="1" smtClean="0"/>
              <a:t>Lem</a:t>
            </a:r>
            <a:r>
              <a:rPr lang="en-US" dirty="0" smtClean="0"/>
              <a:t>- Moves to the city with his wife and kid; starts using drugs and changes lifestyles</a:t>
            </a:r>
            <a:endParaRPr lang="en-US" dirty="0"/>
          </a:p>
        </p:txBody>
      </p:sp>
    </p:spTree>
  </p:cSld>
  <p:clrMapOvr>
    <a:masterClrMapping/>
  </p:clrMapOvr>
  <p:transition>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185</TotalTime>
  <Words>583</Words>
  <Application>Microsoft Office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Foundry</vt:lpstr>
      <vt:lpstr>TEX By S.E. Hinton   </vt:lpstr>
      <vt:lpstr>Why book was chosen:</vt:lpstr>
      <vt:lpstr>Favorite Part</vt:lpstr>
      <vt:lpstr>Quote and Explanation</vt:lpstr>
      <vt:lpstr>Quote 2 and Explanation</vt:lpstr>
      <vt:lpstr>Relation to Culture</vt:lpstr>
      <vt:lpstr>Relation to Identity</vt:lpstr>
      <vt:lpstr>Relation to Values</vt:lpstr>
      <vt:lpstr>Some Stay, Some Go</vt:lpstr>
      <vt:lpstr>Recomendation</vt:lpstr>
      <vt:lpstr>Final Thought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dc:title>
  <dc:creator>achampagne</dc:creator>
  <cp:lastModifiedBy>achampagne</cp:lastModifiedBy>
  <cp:revision>40</cp:revision>
  <dcterms:created xsi:type="dcterms:W3CDTF">2010-05-21T00:00:03Z</dcterms:created>
  <dcterms:modified xsi:type="dcterms:W3CDTF">2010-05-25T00:59:01Z</dcterms:modified>
</cp:coreProperties>
</file>